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1" r:id="rId4"/>
    <p:sldId id="1142" r:id="rId5"/>
    <p:sldId id="1143" r:id="rId6"/>
    <p:sldId id="1144" r:id="rId7"/>
    <p:sldId id="1145" r:id="rId8"/>
    <p:sldId id="1146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 提优冲刺篇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84149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是一篇说明文。文章介绍了美国死亡谷。虽然死亡谷环境恶劣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但还是有不少生物栖息其中。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099" y="1293474"/>
            <a:ext cx="10710215" cy="1403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2981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hard to imagine a place that’s more extreme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极端的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 Death Valley in California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Nevada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Valley is the hottest and the driest place in North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America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Death Valley is full of life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Death Valley isn’t an easy place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gets less than two inches of rain a year, so there isn’t much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hot,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July, temperatures often climb to over 46℃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ground is mostly sand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rocks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even a dried-up lake that has turned into salt crystals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274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3058"/>
            <a:ext cx="11485848" cy="50082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None of this stops plants and animals from making Death Valley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found more than 1,000 types of plants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has 51 types of mammals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哺乳动物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36 kinds of reptiles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爬行动物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6 types of fish, and more than 300 kinds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birds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animals aren’t all small,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either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big ones like bighorn sheep, mountain lions, and mule deer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 is the biggest challenge for anything that lives in Death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Valley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plants have roots that go fifty feet under the ground to find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Kangaroo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rats get the water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 from the seeds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desert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sunflowers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pupfish can live in water that is 32℃ and five times as salty as the ocean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85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51033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细节理解题。根据第一段第二句可知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死亡谷是北美地区最炎热、最干燥的地方。故选项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错误；根据第一段第三句可知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死亡谷里充满了生物。故选项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错误；根据第二段第二句可知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死亡谷里没什么水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选项错误；根据第二段第五句可知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死亡谷的地上大多是沙子和岩石。故选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we know about Death Valley from the first two paragraphs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Valley is the coldest and driest place in America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no life in Death Valley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lot of water in Death Valley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ground in Death Valley is mostly sand and rocks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6615" y="84604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57797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细节理解题。根据第三段可知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死亡谷中有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多种植物、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51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种哺乳动物、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种爬行动物、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种鱼、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多种鸟类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由此可推知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作者采用的是列数据的写作方法。故选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94308"/>
            <a:ext cx="11485848" cy="2308324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5197475" algn="l"/>
                <a:tab pos="6210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Paragraph 3, the writer shows his idea by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97475" algn="l"/>
                <a:tab pos="621030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numbers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question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comparing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facts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story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4654" y="1396748"/>
            <a:ext cx="3716368" cy="42011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66615" y="139423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26945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968959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代词指代题。根据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“Kangaroo rats get the water they need from the seeds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种子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desert sunflowers”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指代的是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kangaroo rats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932363" algn="l"/>
                <a:tab pos="6210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underlined word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Paragraph 4 refers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kangaroo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rats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seeds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desert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sunflowers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0305" y="892669"/>
            <a:ext cx="3296579" cy="40795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66615" y="84604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603010"/>
            <a:ext cx="11485848" cy="1130246"/>
          </a:xfrm>
          <a:prstGeom prst="rect">
            <a:avLst/>
          </a:prstGeom>
          <a:noFill/>
          <a:ln w="19050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/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指代题要追溯到前文中去找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同时将每个选项代入文中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进行意义上的理解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从而获取正确的指代对象。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582" y="4342041"/>
            <a:ext cx="1672365" cy="504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925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26503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标题归纳题。通读全文可知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本文第一、二段介绍了死亡谷的极端天气和恶劣环境；第三段介绍了尽管环境恶劣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仍有生物生存；最后一段介绍了水是死亡谷生物的最大挑战。因此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文章主要介绍死亡谷的生存挑战。故选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43599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might be the best title for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Valley—An Easy Place to Live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Valley—A Place You Can’t Miss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Death Valley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Challenge of Living in Death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Valley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2806" y="1058255"/>
            <a:ext cx="2763039" cy="42819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66615" y="104352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82396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</TotalTime>
  <Words>565</Words>
  <Application>Microsoft Office PowerPoint</Application>
  <PresentationFormat>自定义</PresentationFormat>
  <Paragraphs>33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453</cp:revision>
  <dcterms:created xsi:type="dcterms:W3CDTF">2020-11-06T05:24:00Z</dcterms:created>
  <dcterms:modified xsi:type="dcterms:W3CDTF">2025-09-17T18:01:42Z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